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627" r:id="rId2"/>
    <p:sldId id="628" r:id="rId3"/>
    <p:sldId id="625" r:id="rId4"/>
    <p:sldId id="62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831FD-5A9F-400E-8711-BCDEC51D96F3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C3338-A19F-40FD-8B55-8545B41CB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0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88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4F69-B05E-BD9C-61EA-5863E08D8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632D5-C6C7-EF90-A9BF-7445997EB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55EFB-CE2C-D3B7-9703-6B8E9EF35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4A73-F97B-AAEB-735E-111922DCD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A312E-FA8C-CD8C-A89F-163480AF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9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97C8-43D0-9621-DC2B-25D705C3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1A1E73-7BA7-9DE2-B05D-91881DD15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C1E69-105C-65CF-1BCF-21EA14A7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A0DA7-B34F-F81E-196E-3AEE08B5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9157A-48F0-A929-CD2C-E9717508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9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394F0-0622-3AB8-7F21-11FDE65C2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32456-B1C1-8305-952A-CC591AA61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852F5-A428-B0D7-C296-E32394B7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D74A1-4052-DF46-7C31-62BB2C77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02B8E-CE10-17F9-8FEC-67FE97DA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1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FBAF-322E-C1FD-693E-24D51B8C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D5100-24C2-3D99-8288-0FB514A1B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024E-431C-3E2F-F599-83B85F39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99EFB-3663-AD83-E1E9-C843F5F3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1C0F3-C9E6-0A26-C25E-9647D49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4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7683F-AAC4-B0F6-59AD-6131F27B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E6A2C-E640-E677-3CD3-97A3335D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56811-C2E8-9F0C-ABF7-547466CA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3C5CC-9DCE-0F35-190D-7D21041C4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DA5C3-D6C9-9482-0073-2A69DD1A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0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C9BE-B691-38EA-3D6A-4C244B2F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D6B7-7E71-68C1-9799-090A5149D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45C55-A647-716F-C584-51AC77B9F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4FF42-4E2B-730D-9940-9D2B72DD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7C7DB-2577-2415-7ACF-76A53917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79C32-B7FD-4F63-5320-F98993C9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4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206D-A627-DECB-9526-CD2AC769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DDA0B-46A2-9D7F-75F3-D13EA9E8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EB1DC-DD72-C405-4519-5868A98A2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77738-C876-AFE6-CE51-879F922F6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8FB63-844E-178E-3705-C9F48487F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7377F-6457-9FDE-A23C-62C54EC0D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DFB8E-9C79-D2A5-BCF5-6F7A6D064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71D179-D222-CEF1-47E0-B905E65D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56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5451-236A-C3A2-74DE-02256C27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9C2E8-48D6-672E-1605-A20CED0A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1EA5A-C954-CB59-99FB-BE803074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9783E-E0BA-47D0-B81D-D0A1EF6C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B9FA7-0E0C-E8E4-EEAA-EF99D121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BAD78-9096-1ED1-1819-D222F772E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FC5B9-E321-B72E-A215-FE5FDE08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1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6A39-757B-6D32-2DF3-94FEDF38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18282-FF93-BD21-9194-9D9653337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9EDF-88E0-D58D-E143-2D6C276A1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A10D6-1F06-CAD4-839D-D2DA7460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26CE6-1F2A-E3B6-429E-CA24CE1E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70C20-C9F4-FA9E-8ECD-6FC36A32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046F-AB57-8F94-A6D3-40529245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E086C-68CF-6911-04D7-A9BC65FCC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0112E-B2FB-20F0-70C7-CB93029BD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E45B3-796C-4412-D739-656F4E8E7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54331-679D-01F6-B4C6-9C861705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379B-688B-AC36-EF70-48F923F8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0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56BE88-2036-59F6-5559-5CAD313C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1497D-83F9-83F9-46E4-43FEF198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C6C9D-036D-6717-F85A-90C7E49AC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7670B-8863-4167-8408-1EE509D6143A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DA166-CED1-98ED-EFB4-2BC7DF0AF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EBA28-6206-65C0-3655-47B6697A6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19BD8-90E7-458F-A9BE-F96823714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microsoft.com/office/2007/relationships/hdphoto" Target="../media/hdphoto7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5" Type="http://schemas.microsoft.com/office/2007/relationships/hdphoto" Target="../media/hdphoto6.wdp"/><Relationship Id="rId23" Type="http://schemas.microsoft.com/office/2007/relationships/hdphoto" Target="../media/hdphoto10.wdp"/><Relationship Id="rId10" Type="http://schemas.openxmlformats.org/officeDocument/2006/relationships/image" Target="../media/image7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77246-A2D4-04CA-D80D-D6CD4754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Foundation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56028-7DA2-DB25-E16B-B7A04F01F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030" y="3605577"/>
            <a:ext cx="9147940" cy="13243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: Mohamed Agami</a:t>
            </a:r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12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957FB-68D3-D6E6-A7FD-718D0DFA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8822A-5C87-E121-CCF2-B03ECA35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Motherboard part 6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97CA5D86-1D3C-246B-DDED-DDFD41028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Teacher">
            <a:extLst>
              <a:ext uri="{FF2B5EF4-FFF2-40B4-BE49-F238E27FC236}">
                <a16:creationId xmlns:a16="http://schemas.microsoft.com/office/drawing/2014/main" id="{79F6C1E6-24BF-4995-BFA6-08358B70F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circle with text&#10;&#10;Description automatically generated">
            <a:extLst>
              <a:ext uri="{FF2B5EF4-FFF2-40B4-BE49-F238E27FC236}">
                <a16:creationId xmlns:a16="http://schemas.microsoft.com/office/drawing/2014/main" id="{1C574D00-631B-37F3-1034-334D4518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624840"/>
            <a:ext cx="4114800" cy="4099560"/>
          </a:xfrm>
          <a:prstGeom prst="rect">
            <a:avLst/>
          </a:prstGeom>
        </p:spPr>
      </p:pic>
      <p:pic>
        <p:nvPicPr>
          <p:cNvPr id="15" name="Content Placeholder 4" descr="A computer monitor with a green light&#10;&#10;Description automatically generated">
            <a:extLst>
              <a:ext uri="{FF2B5EF4-FFF2-40B4-BE49-F238E27FC236}">
                <a16:creationId xmlns:a16="http://schemas.microsoft.com/office/drawing/2014/main" id="{DB62CA87-74EA-C186-AF7F-56EEA14C8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8"/>
          <a:stretch/>
        </p:blipFill>
        <p:spPr>
          <a:xfrm>
            <a:off x="1642409" y="156283"/>
            <a:ext cx="8632862" cy="6701717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E3EE5F-7867-4AB3-940A-B0A034280C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0" t="5183" r="15563" b="25818"/>
          <a:stretch/>
        </p:blipFill>
        <p:spPr>
          <a:xfrm>
            <a:off x="2090180" y="624840"/>
            <a:ext cx="7693899" cy="4206240"/>
          </a:xfrm>
          <a:prstGeom prst="rect">
            <a:avLst/>
          </a:prstGeom>
        </p:spPr>
      </p:pic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21EBD10E-5EB3-422E-6CF9-46FE26E19885}"/>
              </a:ext>
            </a:extLst>
          </p:cNvPr>
          <p:cNvPicPr>
            <a:picLocks noGrp="1"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80" y="624840"/>
            <a:ext cx="7693899" cy="4206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7F5F98-3A47-61C8-9F38-CEC02A8C0F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0180" y="624840"/>
            <a:ext cx="7693899" cy="4255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3F6AA5-5F6F-02DF-E80E-63D1DFFC38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0180" y="624840"/>
            <a:ext cx="7693899" cy="42558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78F615-E17C-9642-47B2-D02C55340D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0179" y="624840"/>
            <a:ext cx="7693899" cy="4255843"/>
          </a:xfrm>
          <a:prstGeom prst="rect">
            <a:avLst/>
          </a:prstGeom>
        </p:spPr>
      </p:pic>
      <p:pic>
        <p:nvPicPr>
          <p:cNvPr id="30" name="Content Placeholder 3">
            <a:extLst>
              <a:ext uri="{FF2B5EF4-FFF2-40B4-BE49-F238E27FC236}">
                <a16:creationId xmlns:a16="http://schemas.microsoft.com/office/drawing/2014/main" id="{34EC1D73-FF4E-7B42-D6F5-E1C73689EB73}"/>
              </a:ext>
            </a:extLst>
          </p:cNvPr>
          <p:cNvPicPr>
            <a:picLocks noGrp="1"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78" y="624840"/>
            <a:ext cx="7693900" cy="4206240"/>
          </a:xfrm>
          <a:prstGeom prst="rect">
            <a:avLst/>
          </a:prstGeom>
        </p:spPr>
      </p:pic>
      <p:pic>
        <p:nvPicPr>
          <p:cNvPr id="31" name="Content Placeholder 3">
            <a:extLst>
              <a:ext uri="{FF2B5EF4-FFF2-40B4-BE49-F238E27FC236}">
                <a16:creationId xmlns:a16="http://schemas.microsoft.com/office/drawing/2014/main" id="{EFAC97B7-250B-C8C7-50EA-DD54FD17AA1B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30" b="19791"/>
          <a:stretch/>
        </p:blipFill>
        <p:spPr>
          <a:xfrm>
            <a:off x="2073146" y="601979"/>
            <a:ext cx="7727964" cy="42787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0842532-B323-400D-8EFC-56261EDBAC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4923" y="546698"/>
            <a:ext cx="7746187" cy="43339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09351B-3A74-CF42-2AC5-9D04EDFB7C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713" r="1420" b="2055"/>
          <a:stretch/>
        </p:blipFill>
        <p:spPr>
          <a:xfrm>
            <a:off x="2073145" y="546698"/>
            <a:ext cx="7710933" cy="43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32E61-C7D5-9E2C-3520-05CE87E4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50" y="1562669"/>
            <a:ext cx="5636113" cy="24565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11B35-6B9E-646B-B37C-999B0CDD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3" r="23366"/>
          <a:stretch>
            <a:fillRect/>
          </a:stretch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4670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</Words>
  <Application>Microsoft Office PowerPoint</Application>
  <PresentationFormat>Widescreen</PresentationFormat>
  <Paragraphs>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Foundation of computer science</vt:lpstr>
      <vt:lpstr>Lecture 9</vt:lpstr>
      <vt:lpstr>PowerPoint Presentation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mohamed192496@fci.bu.edu.eg</dc:creator>
  <cp:lastModifiedBy>mohamed192496@fci.bu.edu.eg</cp:lastModifiedBy>
  <cp:revision>2</cp:revision>
  <dcterms:created xsi:type="dcterms:W3CDTF">2025-08-13T23:54:16Z</dcterms:created>
  <dcterms:modified xsi:type="dcterms:W3CDTF">2025-08-14T00:01:20Z</dcterms:modified>
</cp:coreProperties>
</file>